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8387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Knock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Knock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E757CA-30D3-4480-8C1A-15D7FFEA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8115"/>
            <a:ext cx="7025776" cy="4411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Knock </a:t>
            </a:r>
            <a:r>
              <a:rPr lang="en-US" b="1" dirty="0" err="1"/>
              <a:t>Knock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Knock </a:t>
            </a:r>
            <a:r>
              <a:rPr lang="en-US" dirty="0" err="1"/>
              <a:t>Knock</a:t>
            </a:r>
            <a:r>
              <a:rPr lang="en-US" dirty="0"/>
              <a:t> is a 26 round, 130 point, Comstock field course. There are 13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opening the door and is a disappearing target.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hands touching door. Handgun is </a:t>
            </a:r>
            <a:r>
              <a:rPr lang="en-US" b="1" dirty="0"/>
              <a:t>unloaded </a:t>
            </a:r>
            <a:r>
              <a:rPr lang="en-US" dirty="0"/>
              <a:t>and holstered.</a:t>
            </a:r>
          </a:p>
          <a:p>
            <a:endParaRPr lang="en-US" dirty="0"/>
          </a:p>
          <a:p>
            <a:r>
              <a:rPr lang="en-US" dirty="0"/>
              <a:t>PCC start position is muzzle touching door, </a:t>
            </a:r>
            <a:r>
              <a:rPr lang="en-US" b="1" dirty="0"/>
              <a:t>unloaded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 start signal, engage targets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139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2020-09-18T15:08:06Z</dcterms:modified>
  <cp:category>Shooting</cp:category>
</cp:coreProperties>
</file>